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1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999"/>
              <a:buFont typeface="Calibri"/>
              <a:buNone/>
              <a:defRPr sz="599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1" y="3602039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599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2" y="-1256505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599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2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599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1" y="1825626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599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9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999"/>
              <a:buFont typeface="Calibri"/>
              <a:buNone/>
              <a:defRPr sz="599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5"/>
            <a:ext cx="10515600" cy="15001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599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1" y="1825626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6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599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9" y="1681164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4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599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599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599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90" y="457201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99"/>
              <a:buFont typeface="Calibri"/>
              <a:buNone/>
              <a:defRPr sz="319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6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736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199"/>
              <a:buChar char="•"/>
              <a:defRPr sz="3199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90" y="2057401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599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90" y="457201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99"/>
              <a:buFont typeface="Calibri"/>
              <a:buNone/>
              <a:defRPr sz="319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6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90" y="2057401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599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1" y="1825626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599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12.jpg"/><Relationship Id="rId10" Type="http://schemas.openxmlformats.org/officeDocument/2006/relationships/image" Target="../media/image3.png"/><Relationship Id="rId13" Type="http://schemas.openxmlformats.org/officeDocument/2006/relationships/image" Target="../media/image9.png"/><Relationship Id="rId1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3.png"/><Relationship Id="rId4" Type="http://schemas.openxmlformats.org/officeDocument/2006/relationships/image" Target="../media/image6.png"/><Relationship Id="rId9" Type="http://schemas.openxmlformats.org/officeDocument/2006/relationships/image" Target="../media/image5.png"/><Relationship Id="rId5" Type="http://schemas.openxmlformats.org/officeDocument/2006/relationships/image" Target="../media/image11.png"/><Relationship Id="rId6" Type="http://schemas.openxmlformats.org/officeDocument/2006/relationships/image" Target="../media/image2.png"/><Relationship Id="rId7" Type="http://schemas.openxmlformats.org/officeDocument/2006/relationships/image" Target="../media/image1.png"/><Relationship Id="rId8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3"/>
          <p:cNvGrpSpPr/>
          <p:nvPr/>
        </p:nvGrpSpPr>
        <p:grpSpPr>
          <a:xfrm>
            <a:off x="190836" y="6148411"/>
            <a:ext cx="11810325" cy="531320"/>
            <a:chOff x="193042" y="6075895"/>
            <a:chExt cx="11810325" cy="531320"/>
          </a:xfrm>
        </p:grpSpPr>
        <p:pic>
          <p:nvPicPr>
            <p:cNvPr descr="A blue text on a black background&#10;&#10;Description automatically generated" id="85" name="Google Shape;85;p1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93042" y="6315689"/>
              <a:ext cx="1180537" cy="24767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 logo with blue and yellow letters&#10;&#10;Description automatically generated" id="86" name="Google Shape;86;p13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1487725" y="6315689"/>
              <a:ext cx="1418035" cy="26675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7" name="Google Shape;87;p13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3094555" y="6263497"/>
              <a:ext cx="1551786" cy="34371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8" name="Google Shape;88;p13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5793656" y="6193624"/>
              <a:ext cx="2269060" cy="34972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9" name="Google Shape;89;p13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4685840" y="6263497"/>
              <a:ext cx="982447" cy="29986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0" name="Google Shape;90;p13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8075348" y="6075895"/>
              <a:ext cx="1036469" cy="5065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1" name="Google Shape;91;p13"/>
            <p:cNvPicPr preferRelativeResize="0"/>
            <p:nvPr/>
          </p:nvPicPr>
          <p:blipFill rotWithShape="1">
            <a:blip r:embed="rId9">
              <a:alphaModFix/>
            </a:blip>
            <a:srcRect b="0" l="0" r="0" t="0"/>
            <a:stretch/>
          </p:blipFill>
          <p:spPr>
            <a:xfrm>
              <a:off x="9124449" y="6141044"/>
              <a:ext cx="1457202" cy="3762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2" name="Google Shape;92;p13"/>
            <p:cNvPicPr preferRelativeResize="0"/>
            <p:nvPr/>
          </p:nvPicPr>
          <p:blipFill rotWithShape="1">
            <a:blip r:embed="rId10">
              <a:alphaModFix/>
            </a:blip>
            <a:srcRect b="0" l="0" r="0" t="0"/>
            <a:stretch/>
          </p:blipFill>
          <p:spPr>
            <a:xfrm>
              <a:off x="10581651" y="6104513"/>
              <a:ext cx="1421716" cy="4223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3" name="Google Shape;93;p13"/>
          <p:cNvSpPr/>
          <p:nvPr/>
        </p:nvSpPr>
        <p:spPr>
          <a:xfrm>
            <a:off x="0" y="0"/>
            <a:ext cx="12192000" cy="5994400"/>
          </a:xfrm>
          <a:prstGeom prst="rect">
            <a:avLst/>
          </a:prstGeom>
          <a:gradFill>
            <a:gsLst>
              <a:gs pos="0">
                <a:srgbClr val="7A818D"/>
              </a:gs>
              <a:gs pos="43000">
                <a:srgbClr val="B2BCCC"/>
              </a:gs>
              <a:gs pos="100000">
                <a:srgbClr val="D5E1F5"/>
              </a:gs>
            </a:gsLst>
            <a:lin ang="5400000" scaled="0"/>
          </a:gradFill>
          <a:ln cap="flat" cmpd="sng" w="12700">
            <a:solidFill>
              <a:srgbClr val="D8E2F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logo with blue and yellow letters&#10;&#10;Description automatically generated" id="94" name="Google Shape;94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341041" y="1277210"/>
            <a:ext cx="3056294" cy="574929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3"/>
          <p:cNvSpPr/>
          <p:nvPr/>
        </p:nvSpPr>
        <p:spPr>
          <a:xfrm>
            <a:off x="9718051" y="813686"/>
            <a:ext cx="1727200" cy="1757680"/>
          </a:xfrm>
          <a:prstGeom prst="ellipse">
            <a:avLst/>
          </a:prstGeom>
          <a:solidFill>
            <a:schemeClr val="accent2"/>
          </a:solidFill>
          <a:ln cap="flat" cmpd="sng" w="127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Insert here the date of the event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1902352" y="3491618"/>
            <a:ext cx="8826858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000" u="none" cap="none" strike="noStrike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Insert here the title of the event</a:t>
            </a:r>
            <a:endParaRPr b="1" i="0" sz="4000" u="none" cap="none" strike="noStrike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2253457" y="4588252"/>
            <a:ext cx="2824480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2800"/>
              <a:buFont typeface="Calibri"/>
              <a:buChar char="•"/>
            </a:pPr>
            <a:r>
              <a:rPr b="1" i="0" lang="en-GB" sz="2800" u="none" cap="none" strike="noStrike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Time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2800"/>
              <a:buFont typeface="Calibri"/>
              <a:buChar char="•"/>
            </a:pPr>
            <a:r>
              <a:rPr b="1" i="0" lang="en-GB" sz="2800" u="none" cap="none" strike="noStrike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Venue</a:t>
            </a:r>
            <a:endParaRPr b="1" i="0" sz="2800" u="none" cap="none" strike="noStrike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9255760" y="5246361"/>
            <a:ext cx="282448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8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Register here</a:t>
            </a:r>
            <a:endParaRPr b="1" i="0" sz="2800" u="none" cap="none" strike="noStrike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group of people sitting in a row&#10;&#10;Description automatically generated" id="99" name="Google Shape;99;p13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212026" y="591183"/>
            <a:ext cx="2551398" cy="18059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00" name="Google Shape;100;p13"/>
          <p:cNvSpPr txBox="1"/>
          <p:nvPr/>
        </p:nvSpPr>
        <p:spPr>
          <a:xfrm>
            <a:off x="382788" y="2976158"/>
            <a:ext cx="1097279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4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(Name of the organization) would like to invite you to the event</a:t>
            </a:r>
            <a:endParaRPr b="1" i="0" sz="2400" u="none" cap="none" strike="noStrike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Megaphone outline" id="101" name="Google Shape;101;p13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 flipH="1">
            <a:off x="10210801" y="2966134"/>
            <a:ext cx="914400" cy="86733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egaphone outline" id="102" name="Google Shape;102;p13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799361" y="2985993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rainstorm outline" id="103" name="Google Shape;103;p13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 rot="1275799">
            <a:off x="1350375" y="4524244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