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1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5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4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3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90836" y="6148411"/>
            <a:ext cx="11810325" cy="531320"/>
            <a:chOff x="193042" y="6075895"/>
            <a:chExt cx="11810325" cy="531320"/>
          </a:xfrm>
        </p:grpSpPr>
        <p:pic>
          <p:nvPicPr>
            <p:cNvPr id="85" name="Google Shape;85;p13" descr="A blue text on a black background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3042" y="6315689"/>
              <a:ext cx="1180537" cy="2476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 descr="A logo with blue and yellow letters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87725" y="6315689"/>
              <a:ext cx="1418035" cy="2667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94555" y="6263497"/>
              <a:ext cx="1551786" cy="343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5793656" y="6193624"/>
              <a:ext cx="2269060" cy="3497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685840" y="6263497"/>
              <a:ext cx="982447" cy="299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075348" y="6075895"/>
              <a:ext cx="1036469" cy="5065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9124449" y="6141044"/>
              <a:ext cx="1457202" cy="3762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0581651" y="6104513"/>
              <a:ext cx="1421716" cy="42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3" name="Google Shape;93;p13"/>
          <p:cNvSpPr/>
          <p:nvPr/>
        </p:nvSpPr>
        <p:spPr>
          <a:xfrm>
            <a:off x="0" y="0"/>
            <a:ext cx="12192000" cy="5994400"/>
          </a:xfrm>
          <a:prstGeom prst="rect">
            <a:avLst/>
          </a:prstGeom>
          <a:gradFill>
            <a:gsLst>
              <a:gs pos="0">
                <a:srgbClr val="7A818D"/>
              </a:gs>
              <a:gs pos="43000">
                <a:srgbClr val="B2BCCC"/>
              </a:gs>
              <a:gs pos="100000">
                <a:srgbClr val="D5E1F5"/>
              </a:gs>
            </a:gsLst>
            <a:lin ang="5400000" scaled="0"/>
          </a:gradFill>
          <a:ln w="12700" cap="flat" cmpd="sng">
            <a:solidFill>
              <a:srgbClr val="D8E2F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3" descr="A logo with blue and yellow letters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1041" y="1277210"/>
            <a:ext cx="3056294" cy="5749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9718050" y="813686"/>
            <a:ext cx="1778731" cy="175768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Inserisci qui la data dell’evento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1902352" y="3491618"/>
            <a:ext cx="882685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Inserisci qui il titolo dell’evento</a:t>
            </a:r>
          </a:p>
        </p:txBody>
      </p:sp>
      <p:sp>
        <p:nvSpPr>
          <p:cNvPr id="97" name="Google Shape;97;p13"/>
          <p:cNvSpPr txBox="1"/>
          <p:nvPr/>
        </p:nvSpPr>
        <p:spPr>
          <a:xfrm>
            <a:off x="2253457" y="4588252"/>
            <a:ext cx="282448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en-GB" sz="2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Ora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it-IT" sz="2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Luogo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9255760" y="5246361"/>
            <a:ext cx="28244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Registrati</a:t>
            </a:r>
          </a:p>
        </p:txBody>
      </p:sp>
      <p:pic>
        <p:nvPicPr>
          <p:cNvPr id="99" name="Google Shape;99;p13" descr="A group of people sitting in a row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12026" y="591183"/>
            <a:ext cx="2551398" cy="18059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82788" y="2976158"/>
            <a:ext cx="109727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(Nome dell’organizzazione) vorrebbe invitarti a un evento</a:t>
            </a:r>
          </a:p>
        </p:txBody>
      </p:sp>
      <p:pic>
        <p:nvPicPr>
          <p:cNvPr id="101" name="Google Shape;101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flipH="1">
            <a:off x="10210801" y="2966134"/>
            <a:ext cx="914400" cy="86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99361" y="2985993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 descr="Brainstorm outlin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275799">
            <a:off x="1350375" y="4524244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Microsoft Office User</cp:lastModifiedBy>
  <cp:revision>1</cp:revision>
  <dcterms:modified xsi:type="dcterms:W3CDTF">2024-02-16T09:53:11Z</dcterms:modified>
</cp:coreProperties>
</file>